
<file path=[Content_Types].xml><?xml version="1.0" encoding="utf-8"?>
<Types xmlns="http://schemas.openxmlformats.org/package/2006/content-types">
  <Default Extension="jpeg" ContentType="image/jpeg"/>
  <Default Extension="jpg" ContentType="image/jpeg"/>
  <Default Extension="gif" ContentType="image/gif"/>
  <Default Extension="png" ContentType="image/png"/>
  <Override PartName="/ppt/theme/theme1.xml" ContentType="application/vnd.openxmlformats-officedocument.theme+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Default Extension="rels" ContentType="application/vnd.openxmlformats-package.relationships+xml"/>
  <Default Extension="xml" ContentType="application/xml"/>
  <Default Extension="wav" ContentType="audio/wav"/>
  <Override PartName="/ppt/presentation.xml" ContentType="application/vnd.openxmlformats-officedocument.presentationml.presentation.main+xml"/>
  <Override PartName="/docProps/app.xml" ContentType="application/vnd.openxmlformats-officedocument.extended-properties+xml"/>
  <Override PartName="/docProps/core.xml" ContentType="application/vnd.openxmlformats-package.core-properties+xml"/>
  <Override PartName="/ppt/tableStyles.xml" ContentType="application/vnd.openxmlformats-officedocument.presentationml.tableStyles+xml"/>
  <Override PartName="/ppt/viewProps.xml" ContentType="application/vnd.openxmlformats-officedocument.presentationml.viewProps+xml"/>
  <Override PartName="/ppt/presProps.xml" ContentType="application/vnd.openxmlformats-officedocument.presentationml.presProps+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Types>
</file>

<file path=_rels/.rels>&#65279;<?xml version="1.0" encoding="utf-8"?><Relationships xmlns="http://schemas.openxmlformats.org/package/2006/relationships"><Relationship Id="rId3" Type="http://schemas.openxmlformats.org/officeDocument/2006/relationships/extended-properties" Target="docProps/app.xml" /><Relationship Id="rId2" Type="http://schemas.openxmlformats.org/package/2006/relationships/metadata/core-properties" Target="docProps/core.xml" /><Relationship Id="rId1" Type="http://schemas.openxmlformats.org/officeDocument/2006/relationships/officeDocument" Target="ppt/presentation.xml" /></Relationships>
</file>

<file path=ppt/presentation.xml><?xml version="1.0" encoding="utf-8"?>
<p:presentation xmlns:p="http://schemas.openxmlformats.org/presentationml/2006/main" xmlns="http://schemas.openxmlformats.org/package/2006/relationships" xmlns:r="http://schemas.openxmlformats.org/officeDocument/2006/relationships" xmlns:table="urn:oasis:names:tc:opendocument:xmlns:table:1.0" xmlns:fo="urn:oasis:names:tc:opendocument:xmlns:xsl-fo-compatible:1.0" xmlns:svg="urn:oasis:names:tc:opendocument:xmlns:svg-compatible:1.0" xmlns:presentation="urn:oasis:names:tc:opendocument:xmlns:presentation:1.0" xmlns:a="http://schemas.openxmlformats.org/drawingml/2006/main">
  <p:sldMasterIdLst>
    <p:sldMasterId id="2147483648" r:id="smId1"/>
  </p:sldMasterIdLst>
  <p:sldIdLst>
    <p:sldId id="256" r:id="sId1"/>
    <p:sldId id="257" r:id="sId2"/>
    <p:sldId id="258" r:id="sId3"/>
    <p:sldId id="259" r:id="sId4"/>
    <p:sldId id="260" r:id="sId5"/>
    <p:sldId id="261" r:id="sId6"/>
    <p:sldId id="262" r:id="sId7"/>
  </p:sldIdLst>
  <p:sldSz cx="10080000" cy="7560000"/>
  <p:notesSz cx="7560000" cy="10692000"/>
  <p:custShowLst/>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xmlns:dc="http://purl.org/dc/elements/1.1/"/>
</file>

<file path=ppt/tableStyles.xml><?xml version="1.0" encoding="utf-8"?>
<a:tblStyleLst xmlns:a="http://schemas.openxmlformats.org/drawingml/2006/main" xmlns:dc="http://purl.org/dc/elements/1.1/" def="{5C22544A-7EE6-4342-B048-85BDC9FD1C3A}"/>
</file>

<file path=ppt/viewProps.xml><?xml version="1.0" encoding="utf-8"?>
<p:viewPr xmlns:p="http://schemas.openxmlformats.org/presentationml/2006/main" xmlns:r="http://schemas.openxmlformats.org/officeDocument/2006/relationships" xmlns:a="http://schemas.openxmlformats.org/drawingml/2006/main">
  <p:normalViewPr showOutlineIcons="0">
    <p:restoredLeft sz="15620"/>
    <p:restoredTop sz="94660"/>
  </p:normalViewPr>
  <p:slideViewPr>
    <p:cSldViewPr>
      <p:cViewPr varScale="1">
        <p:scale>
          <a:sx n="59" d="100"/>
          <a:sy n="59" d="100"/>
        </p:scale>
        <p:origin x="-780" y="-7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&#65279;<?xml version="1.0" encoding="utf-8"?><Relationships xmlns="http://schemas.openxmlformats.org/package/2006/relationships" xmlns:p="http://schemas.openxmlformats.org/presentationml/2006/main" xmlns:r="http://schemas.openxmlformats.org/officeDocument/2006/relationships" xmlns:table="urn:oasis:names:tc:opendocument:xmlns:table:1.0" xmlns:fo="urn:oasis:names:tc:opendocument:xmlns:xsl-fo-compatible:1.0" xmlns:svg="urn:oasis:names:tc:opendocument:xmlns:svg-compatible:1.0" xmlns:presentation="urn:oasis:names:tc:opendocument:xmlns:presentation:1.0" xmlns:a="http://schemas.openxmlformats.org/drawingml/2006/main"><Relationship Id="rId3" Type="http://schemas.openxmlformats.org/officeDocument/2006/relationships/presProps" Target="presProps.xml" /><Relationship Id="rId6" Type="http://schemas.openxmlformats.org/officeDocument/2006/relationships/tableStyles" Target="tableStyles.xml" /><Relationship Id="rId5" Type="http://schemas.openxmlformats.org/officeDocument/2006/relationships/theme" Target="theme/theme1.xml" /><Relationship Id="rId4" Type="http://schemas.openxmlformats.org/officeDocument/2006/relationships/viewProps" Target="viewProps.xml" /><Relationship Type="http://schemas.openxmlformats.org/officeDocument/2006/relationships/slide" Id="sId1" Target="slides/slide1.xml" /><Relationship Type="http://schemas.openxmlformats.org/officeDocument/2006/relationships/slide" Id="sId2" Target="slides/slide2.xml" /><Relationship Type="http://schemas.openxmlformats.org/officeDocument/2006/relationships/slide" Id="sId3" Target="slides/slide3.xml" /><Relationship Type="http://schemas.openxmlformats.org/officeDocument/2006/relationships/slide" Id="sId4" Target="slides/slide4.xml" /><Relationship Type="http://schemas.openxmlformats.org/officeDocument/2006/relationships/slide" Id="sId5" Target="slides/slide5.xml" /><Relationship Type="http://schemas.openxmlformats.org/officeDocument/2006/relationships/slide" Id="sId6" Target="slides/slide6.xml" /><Relationship Type="http://schemas.openxmlformats.org/officeDocument/2006/relationships/slide" Id="sId7" Target="slides/slide7.xml" /><Relationship Type="http://schemas.openxmlformats.org/officeDocument/2006/relationships/slideMaster" Id="smId1" Target="slideMasters/slideMaster1.xml" /></Relationships>
</file>

<file path=ppt/slideLayouts/_rels/slideLayout1.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10.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11.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2.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3.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4.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5.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6.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7.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8.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_rels/slideLayout9.xml.rels>&#65279;<?xml version="1.0" encoding="utf-8"?><Relationships xmlns="http://schemas.openxmlformats.org/package/2006/relationships" xmlns:p="http://schemas.openxmlformats.org/presentationml/2006/main" xmlns:r="http://schemas.openxmlformats.org/officeDocument/2006/relationships" xmlns:a="http://schemas.openxmlformats.org/drawingml/2006/main"><Relationship Id="rId1" Type="http://schemas.openxmlformats.org/officeDocument/2006/relationships/slideMaster" Target="../slideMasters/slideMaster1.xml" /></Relationships>
</file>

<file path=ppt/slideLayouts/slideLayout1.xml><?xml version="1.0" encoding="utf-8"?>
<p:sldLayout xmlns:p="http://schemas.openxmlformats.org/presentationml/2006/main" xmlns:r="http://schemas.openxmlformats.org/officeDocument/2006/relationships" xmlns:a="http://schemas.openxmlformats.org/drawing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Tree>
  </p:cSld>
  <p:clrMapOvr>
    <a:masterClrMapping/>
  </p:clrMapOvr>
</p:sldLayout>
</file>

<file path=ppt/slideLayouts/slideLayout10.xml><?xml version="1.0" encoding="utf-8"?>
<p:sldLayout xmlns:p="http://schemas.openxmlformats.org/presentationml/2006/main" xmlns:r="http://schemas.openxmlformats.org/officeDocument/2006/relationships" xmlns:a="http://schemas.openxmlformats.org/drawing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11.xml><?xml version="1.0" encoding="utf-8"?>
<p:sldLayout xmlns:p="http://schemas.openxmlformats.org/presentationml/2006/main" xmlns:r="http://schemas.openxmlformats.org/officeDocument/2006/relationships" xmlns:a="http://schemas.openxmlformats.org/drawing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2.xml><?xml version="1.0" encoding="utf-8"?>
<p:sldLayout xmlns:p="http://schemas.openxmlformats.org/presentationml/2006/main" xmlns:r="http://schemas.openxmlformats.org/officeDocument/2006/relationships" xmlns:a="http://schemas.openxmlformats.org/drawing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3.xml><?xml version="1.0" encoding="utf-8"?>
<p:sldLayout xmlns:p="http://schemas.openxmlformats.org/presentationml/2006/main" xmlns:r="http://schemas.openxmlformats.org/officeDocument/2006/relationships" xmlns:a="http://schemas.openxmlformats.org/drawing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Tree>
  </p:cSld>
  <p:clrMapOvr>
    <a:masterClrMapping/>
  </p:clrMapOvr>
</p:sldLayout>
</file>

<file path=ppt/slideLayouts/slideLayout4.xml><?xml version="1.0" encoding="utf-8"?>
<p:sldLayout xmlns:p="http://schemas.openxmlformats.org/presentationml/2006/main" xmlns:r="http://schemas.openxmlformats.org/officeDocument/2006/relationships" xmlns:a="http://schemas.openxmlformats.org/drawing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5.xml><?xml version="1.0" encoding="utf-8"?>
<p:sldLayout xmlns:p="http://schemas.openxmlformats.org/presentationml/2006/main" xmlns:r="http://schemas.openxmlformats.org/officeDocument/2006/relationships" xmlns:a="http://schemas.openxmlformats.org/drawing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6.xml><?xml version="1.0" encoding="utf-8"?>
<p:sldLayout xmlns:p="http://schemas.openxmlformats.org/presentationml/2006/main" xmlns:r="http://schemas.openxmlformats.org/officeDocument/2006/relationships" xmlns:a="http://schemas.openxmlformats.org/drawing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cSld>
  <p:clrMapOvr>
    <a:masterClrMapping/>
  </p:clrMapOvr>
</p:sldLayout>
</file>

<file path=ppt/slideLayouts/slideLayout7.xml><?xml version="1.0" encoding="utf-8"?>
<p:sldLayout xmlns:p="http://schemas.openxmlformats.org/presentationml/2006/main" xmlns:r="http://schemas.openxmlformats.org/officeDocument/2006/relationships" xmlns:a="http://schemas.openxmlformats.org/drawingml/2006/main" type="blank" preserve="1">
  <p:cSld name="Blank">
    <p:spTree>
      <p:nvGrpSpPr>
        <p:cNvPr id="1" name=""/>
        <p:cNvGrpSpPr/>
        <p:nvPr/>
      </p:nvGrpSpPr>
      <p:grpSpPr>
        <a:xfrm>
          <a:off x="0" y="0"/>
          <a:ext cx="0" cy="0"/>
          <a:chOff x="0" y="0"/>
          <a:chExt cx="0" cy="0"/>
        </a:xfrm>
      </p:grpSpPr>
    </p:spTree>
  </p:cSld>
  <p:clrMapOvr>
    <a:masterClrMapping/>
  </p:clrMapOvr>
</p:sldLayout>
</file>

<file path=ppt/slideLayouts/slideLayout8.xml><?xml version="1.0" encoding="utf-8"?>
<p:sldLayout xmlns:p="http://schemas.openxmlformats.org/presentationml/2006/main" xmlns:r="http://schemas.openxmlformats.org/officeDocument/2006/relationships" xmlns:a="http://schemas.openxmlformats.org/drawing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Layouts/slideLayout9.xml><?xml version="1.0" encoding="utf-8"?>
<p:sldLayout xmlns:p="http://schemas.openxmlformats.org/presentationml/2006/main" xmlns:r="http://schemas.openxmlformats.org/officeDocument/2006/relationships" xmlns:a="http://schemas.openxmlformats.org/drawing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sldLayout>
</file>

<file path=ppt/slideMasters/_rels/slideMaster1.xml.rels>&#65279;<?xml version="1.0" encoding="utf-8"?><Relationships xmlns="http://schemas.openxmlformats.org/package/2006/relationships" xmlns:r="http://schemas.openxmlformats.org/officeDocument/2006/relationships" xmlns:a="http://schemas.openxmlformats.org/drawingml/2006/main"><Relationship Id="rId1" Type="http://schemas.openxmlformats.org/officeDocument/2006/relationships/slideLayout" Target="../slideLayouts/slideLayout1.xml" /><Relationship Id="rId2" Type="http://schemas.openxmlformats.org/officeDocument/2006/relationships/slideLayout" Target="../slideLayouts/slideLayout2.xml" /><Relationship Id="rId3" Type="http://schemas.openxmlformats.org/officeDocument/2006/relationships/slideLayout" Target="../slideLayouts/slideLayout3.xml" /><Relationship Id="rId4" Type="http://schemas.openxmlformats.org/officeDocument/2006/relationships/slideLayout" Target="../slideLayouts/slideLayout4.xml" /><Relationship Id="rId5" Type="http://schemas.openxmlformats.org/officeDocument/2006/relationships/slideLayout" Target="../slideLayouts/slideLayout5.xml" /><Relationship Id="rId6" Type="http://schemas.openxmlformats.org/officeDocument/2006/relationships/slideLayout" Target="../slideLayouts/slideLayout6.xml" /><Relationship Id="rId7" Type="http://schemas.openxmlformats.org/officeDocument/2006/relationships/slideLayout" Target="../slideLayouts/slideLayout7.xml" /><Relationship Id="rId8" Type="http://schemas.openxmlformats.org/officeDocument/2006/relationships/slideLayout" Target="../slideLayouts/slideLayout8.xml" /><Relationship Id="rId9" Type="http://schemas.openxmlformats.org/officeDocument/2006/relationships/slideLayout" Target="../slideLayouts/slideLayout9.xml" /><Relationship Id="rId10" Type="http://schemas.openxmlformats.org/officeDocument/2006/relationships/slideLayout" Target="../slideLayouts/slideLayout10.xml" /><Relationship Id="rId11" Type="http://schemas.openxmlformats.org/officeDocument/2006/relationships/slideLayout" Target="../slideLayouts/slideLayout11.xml" /><Relationship Id="rId12" Type="http://schemas.openxmlformats.org/officeDocument/2006/relationships/theme" Target="../theme/theme1.xml" /></Relationships>
</file>

<file path=ppt/slideMasters/slideMaster1.xml><?xml version="1.0" encoding="utf-8"?>
<p:sldMaster xmlns:p="http://schemas.openxmlformats.org/presentationml/2006/main" xmlns:r="http://schemas.openxmlformats.org/officeDocument/2006/relationships" xmlns:a="http://schemas.openxmlformats.org/drawingml/2006/main">
  <p:cSld>
    <p:bg>
      <p:bgPr>
        <a:solidFill>
          <a:srgbClr val="ffffff"/>
        </a:solidFill>
        <a:effectLst/>
      </p:bgPr>
    </p:bg>
    <p:spTree>
      <p:nvGrpSpPr>
        <p:cNvPr id="1" name=""/>
        <p:cNvGrpSpPr/>
        <p:nvPr/>
      </p:nvGrpSpPr>
      <p:grpSpPr>
        <a:xfrm>
          <a:off x="0" y="0"/>
          <a:ext cx="0" cy="0"/>
          <a:chOff x="0" y="0"/>
          <a:chExt cx="0" cy="0"/>
        </a:xfrm>
      </p:grpSpPr>
      <p:sp>
        <p:nvSpPr>
          <p:cNvPr name="Title Placeholder 1" id="3"/>
          <p:cNvSpPr>
            <a:spLocks noGrp="1"/>
          </p:cNvSpPr>
          <p:nvPr>
            <p:ph type="title"/>
          </p:nvPr>
        </p:nvSpPr>
        <p:spPr>
          <a:xfrm>
            <a:off x="740880" y="699480"/>
            <a:ext cx="8607960" cy="1262160"/>
          </a:xfrm>
          <a:prstGeom prst="rect">
            <a:avLst/>
          </a:prstGeom>
        </p:spPr>
        <p:txBody>
          <a:bodyPr tIns="0" bIns="0" lIns="0" rIns="0" anchor="ctr" anchorCtr="0" wrap="square"/>
          <a:lstStyle/>
          <a:p>
            <a:r>
              <a:rPr lang="en-US" dirty="0" smtClean="0"/>
              <a:t>Click to edit the title text format</a:t>
            </a:r>
            <a:endParaRPr lang="en-US" dirty="0"/>
          </a:p>
        </p:txBody>
      </p:sp>
      <p:sp>
        <p:nvSpPr>
          <p:cNvPr name="Text Placeholder 2" id="4"/>
          <p:cNvSpPr>
            <a:spLocks noGrp="1"/>
          </p:cNvSpPr>
          <p:nvPr>
            <p:ph type="body" idx="1"/>
          </p:nvPr>
        </p:nvSpPr>
        <p:spPr>
          <a:xfrm>
            <a:off x="822600" y="2137680"/>
            <a:ext cx="8418240" cy="4762800"/>
          </a:xfrm>
          <a:prstGeom prst="rect">
            <a:avLst/>
          </a:prstGeom>
        </p:spPr>
        <p:txBody>
          <a:bodyPr tIns="0" bIns="0" lIns="0" rIns="0" anchorCtr="0" wrap="square"/>
          <a:lstStyle/>
          <a:p>
            <a:pPr lvl="0"/>
            <a:r>
              <a:rPr lang="en-US" smtClean="0"/>
              <a:t>Click to edit the outline text format</a:t>
            </a:r>
          </a:p>
          <a:p>
            <a:pPr lvl="1"/>
            <a:r>
              <a:rPr lang="en-US" smtClean="0"/>
              <a:t>Second Outline Level</a:t>
            </a:r>
          </a:p>
          <a:p>
            <a:pPr lvl="2"/>
            <a:r>
              <a:rPr lang="en-US" smtClean="0"/>
              <a:t>Third Outline Level</a:t>
            </a:r>
          </a:p>
          <a:p>
            <a:pPr lvl="3"/>
            <a:r>
              <a:rPr lang="en-US" smtClean="0"/>
              <a:t>Fourth Outline Level</a:t>
            </a:r>
          </a:p>
          <a:p>
            <a:pPr lvl="4"/>
            <a:r>
              <a:rPr lang="en-US" smtClean="0"/>
              <a:t>Fifth Outline Level</a:t>
            </a:r>
          </a:p>
          <a:p>
            <a:pPr lvl="5"/>
            <a:r>
              <a:rPr lang="en-US" smtClean="0"/>
              <a:t>Sixth Outline Level</a:t>
            </a:r>
          </a:p>
          <a:p>
            <a:pPr lvl="6"/>
            <a:r>
              <a:rPr lang="en-US" smtClean="0"/>
              <a:t>Seventh Outline Level</a:t>
            </a:r>
          </a:p>
          <a:p>
            <a:pPr lvl="7"/>
            <a:r>
              <a:rPr lang="en-US" smtClean="0"/>
              <a:t>Eighth Outline Level</a:t>
            </a:r>
          </a:p>
          <a:p>
            <a:pPr lvl="8"/>
            <a:r>
              <a:rPr lang="en-US" smtClean="0"/>
              <a:t>Ninth Outline Level</a:t>
            </a:r>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buNone/>
        <a:defRPr sz="4000" b="1" i="1" kern="0">
          <a:solidFill>
            <a:srgbClr val="99284c"/>
          </a:solidFill>
          <a:latin typeface="Albany"/>
          <a:ea typeface="+mj-ea"/>
          <a:cs typeface="+mj-cs"/>
        </a:defRPr>
      </a:lvl1pPr>
    </p:titleStyle>
    <p:bodyStyle>
      <a:lvl1pPr marL="72000" indent="432000" algn="l" defTabSz="914400" rtl="0" eaLnBrk="1" latinLnBrk="0" hangingPunct="1">
        <a:buClr>
          <a:srgbClr val="99284c"/>
        </a:buClr>
        <a:buSzPct val="75000"/>
        <a:buFont typeface=""/>
        <a:buChar char="•"/>
        <a:defRPr sz="3200" u="none" kern="0">
          <a:solidFill>
            <a:srgbClr val="333333"/>
          </a:solidFill>
          <a:latin typeface="Albany"/>
          <a:ea typeface="+mn-ea"/>
          <a:cs typeface="+mn-cs"/>
        </a:defRPr>
      </a:lvl1pPr>
      <a:lvl2pPr marL="360000" indent="432000" algn="l" defTabSz="914400" rtl="0" eaLnBrk="1" latinLnBrk="0" hangingPunct="1">
        <a:buClr>
          <a:srgbClr val="99284c"/>
        </a:buClr>
        <a:buSzPct val="75000"/>
        <a:buFont typeface=""/>
        <a:buChar char="•"/>
        <a:defRPr sz="2800" u="none" kern="0" spc="0">
          <a:solidFill>
            <a:srgbClr val="333333"/>
          </a:solidFill>
          <a:latin typeface="Albany"/>
          <a:ea typeface="+mn-ea"/>
          <a:cs typeface="+mn-cs"/>
        </a:defRPr>
      </a:lvl2pPr>
      <a:lvl3pPr marL="648000" indent="432000" algn="l" defTabSz="914400" rtl="0" eaLnBrk="1" latinLnBrk="0" hangingPunct="1">
        <a:buClr>
          <a:srgbClr val="99284c"/>
        </a:buClr>
        <a:buSzPct val="75000"/>
        <a:buFont typeface=""/>
        <a:buChar char="•"/>
        <a:defRPr sz="2400" u="none" kern="0" spc="0">
          <a:solidFill>
            <a:srgbClr val="333333"/>
          </a:solidFill>
          <a:latin typeface="Albany"/>
          <a:ea typeface="+mn-ea"/>
          <a:cs typeface="+mn-cs"/>
        </a:defRPr>
      </a:lvl3pPr>
      <a:lvl4pPr marL="936000" indent="432000" algn="l" defTabSz="914400" rtl="0" eaLnBrk="1" latinLnBrk="0" hangingPunct="1">
        <a:buClr>
          <a:srgbClr val="99284c"/>
        </a:buClr>
        <a:buSzPct val="75000"/>
        <a:buFont typeface=""/>
        <a:buChar char="•"/>
        <a:defRPr sz="2000" u="none" kern="0" spc="0">
          <a:solidFill>
            <a:srgbClr val="333333"/>
          </a:solidFill>
          <a:latin typeface="Albany"/>
          <a:ea typeface="+mn-ea"/>
          <a:cs typeface="+mn-cs"/>
        </a:defRPr>
      </a:lvl4pPr>
      <a:lvl5pPr marL="1224000" indent="432000" algn="l" defTabSz="914400" rtl="0" eaLnBrk="1" latinLnBrk="0" hangingPunct="1">
        <a:buClr>
          <a:srgbClr val="99284c"/>
        </a:buClr>
        <a:buSzPct val="75000"/>
        <a:buFont typeface=""/>
        <a:buChar char="•"/>
        <a:defRPr sz="2000" u="none" kern="0" spc="0">
          <a:solidFill>
            <a:srgbClr val="333333"/>
          </a:solidFill>
          <a:latin typeface="Albany"/>
          <a:ea typeface="+mn-ea"/>
          <a:cs typeface="+mn-cs"/>
        </a:defRPr>
      </a:lvl5pPr>
      <a:lvl6pPr marL="1512000" indent="432000" algn="l" defTabSz="914400" rtl="0" eaLnBrk="1" latinLnBrk="0" hangingPunct="1">
        <a:buClr>
          <a:srgbClr val="99284c"/>
        </a:buClr>
        <a:buSzPct val="75000"/>
        <a:buFont typeface=""/>
        <a:buChar char="•"/>
        <a:defRPr sz="2000" u="none" kern="0" spc="0">
          <a:solidFill>
            <a:srgbClr val="333333"/>
          </a:solidFill>
          <a:latin typeface="Albany"/>
          <a:ea typeface="+mn-ea"/>
          <a:cs typeface="+mn-cs"/>
        </a:defRPr>
      </a:lvl6pPr>
      <a:lvl7pPr marL="1800000" indent="432000" algn="l" defTabSz="914400" rtl="0" eaLnBrk="1" latinLnBrk="0" hangingPunct="1">
        <a:buClr>
          <a:srgbClr val="99284c"/>
        </a:buClr>
        <a:buSzPct val="75000"/>
        <a:buFont typeface=""/>
        <a:buChar char="•"/>
        <a:defRPr sz="2000" u="none" kern="0" spc="0">
          <a:solidFill>
            <a:srgbClr val="333333"/>
          </a:solidFill>
          <a:latin typeface="Albany"/>
          <a:ea typeface="+mn-ea"/>
          <a:cs typeface="+mn-cs"/>
        </a:defRPr>
      </a:lvl7pPr>
      <a:lvl8pPr marL="2088000" indent="432000" algn="l" defTabSz="914400" rtl="0" eaLnBrk="1" latinLnBrk="0" hangingPunct="1">
        <a:buClr>
          <a:srgbClr val="99284c"/>
        </a:buClr>
        <a:buSzPct val="75000"/>
        <a:buFont typeface=""/>
        <a:buChar char="•"/>
        <a:defRPr sz="2000" u="none" kern="0" spc="0">
          <a:solidFill>
            <a:srgbClr val="333333"/>
          </a:solidFill>
          <a:latin typeface="Albany"/>
          <a:ea typeface="+mn-ea"/>
          <a:cs typeface="+mn-cs"/>
        </a:defRPr>
      </a:lvl8pPr>
      <a:lvl9pPr marL="2376000" indent="432000" algn="l" defTabSz="914400" rtl="0" eaLnBrk="1" latinLnBrk="0" hangingPunct="1">
        <a:buClr>
          <a:srgbClr val="99284c"/>
        </a:buClr>
        <a:buSzPct val="75000"/>
        <a:buFont typeface=""/>
        <a:buChar char="•"/>
        <a:defRPr sz="2000" kern="0" spc="0">
          <a:solidFill>
            <a:srgbClr val="333333"/>
          </a:solidFill>
          <a:latin typeface="Albany"/>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Slide1.xml><?xml version="1.0" encoding="utf-8"?>
<p:sld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
  <p:cSld>
    <p:bg>
      <p:bgPr>
        <a:solidFill>
          <a:srgbClr val="ffffff"/>
        </a:solidFill>
        <a:effectLst/>
      </p:bgPr>
    </p:bg>
    <p:spTree>
      <p:nvGrpSpPr>
        <p:cNvPr id="1" name=""/>
        <p:cNvGrpSpPr/>
        <p:nvPr/>
      </p:nvGrpSpPr>
      <p:grpSpPr>
        <a:xfrm>
          <a:off x="0" y="0"/>
          <a:ext cx="0" cy="0"/>
          <a:chOff x="0" y="0"/>
          <a:chExt cx="0" cy="0"/>
        </a:xfrm>
      </p:grpSpPr>
      <p:sp>
        <p:nvSpPr>
          <p:cNvPr id="2" name="TextBox 2"/>
          <p:cNvSpPr/>
          <p:nvPr/>
        </p:nvSpPr>
        <p:spPr>
          <a:xfrm>
            <a:off x="1371600" y="1371600"/>
            <a:ext cx="6858000" cy="114516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r>
              <a:rPr lang="en-US" smtClean="0" sz="7200" b="1" kern="0" u="sng">
                <a:solidFill>
                  <a:srgbClr val="FFFFFF"/>
                </a:solidFill>
                <a:effectLst>
                  <a:outerShdw blurRad="38100" dist="38100" dir="2700000">
                    <a:srgbClr val="000000">
                      <a:alpha val="43137"/>
                    </a:srgbClr>
                  </a:outerShdw>
                </a:effectLst>
                <a:latin charset="0" typeface="Baskerville Bold"/>
              </a:rPr>
              <a:t>Martisor</a:t>
            </a:r>
          </a:p>
        </p:txBody>
      </p:sp>
      <p:sp>
        <p:nvSpPr>
          <p:cNvPr id="3" name="TextBox 3"/>
          <p:cNvSpPr/>
          <p:nvPr/>
        </p:nvSpPr>
        <p:spPr>
          <a:xfrm>
            <a:off x="1828800" y="2057400"/>
            <a:ext cx="5029200" cy="42876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endParaRPr lang="en-US" smtClean="0" sz="1800">
              <a:latin charset="0" typeface="Arial"/>
            </a:endParaRPr>
          </a:p>
        </p:txBody>
      </p:sp>
      <p:sp>
        <p:nvSpPr>
          <p:cNvPr id="4" name="TextBox 4"/>
          <p:cNvSpPr/>
          <p:nvPr/>
        </p:nvSpPr>
        <p:spPr>
          <a:xfrm>
            <a:off x="5257800" y="6172200"/>
            <a:ext cx="4211640" cy="43164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r>
              <a:rPr lang="en-US" smtClean="0" sz="2400" kern="0">
                <a:solidFill>
                  <a:srgbClr val="FFFFFF"/>
                </a:solidFill>
                <a:latin charset="0" typeface="Arial"/>
              </a:rPr>
              <a:t>Sorana Mazilu clasa a IX- a D</a:t>
            </a:r>
          </a:p>
        </p:txBody>
      </p:sp>
      <p:sp>
        <p:nvSpPr>
          <p:cNvPr id="5" name="TextBox 5"/>
          <p:cNvSpPr/>
          <p:nvPr/>
        </p:nvSpPr>
        <p:spPr>
          <a:xfrm>
            <a:off x="8229600" y="5943600"/>
            <a:ext cx="228600" cy="42876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endParaRPr lang="en-US" smtClean="0" sz="1800">
              <a:latin charset="0" typeface="Arial"/>
            </a:endParaRPr>
          </a:p>
        </p:txBody>
      </p:sp>
    </p:spTree>
  </p:cSld>
  <p:clrMapOvr>
    <a:masterClrMapping/>
  </p:clrMapOvr>
</p:sld>
</file>

<file path=ppt/slides/Slide2.xml><?xml version="1.0" encoding="utf-8"?>
<p:sld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
  <p:cSld>
    <p:bg>
      <p:bgPr>
        <a:solidFill>
          <a:srgbClr val="ffffff"/>
        </a:solidFill>
        <a:effectLst/>
      </p:bgPr>
    </p:bg>
    <p:spTree>
      <p:nvGrpSpPr>
        <p:cNvPr id="1" name=""/>
        <p:cNvGrpSpPr/>
        <p:nvPr/>
      </p:nvGrpSpPr>
      <p:grpSpPr>
        <a:xfrm>
          <a:off x="0" y="0"/>
          <a:ext cx="0" cy="0"/>
          <a:chOff x="0" y="0"/>
          <a:chExt cx="0" cy="0"/>
        </a:xfrm>
      </p:grpSpPr>
      <p:sp>
        <p:nvSpPr>
          <p:cNvPr name="Title 1" id="2"/>
          <p:cNvSpPr>
            <a:spLocks noGrp="1"/>
          </p:cNvSpPr>
          <p:nvPr>
            <p:ph type="ctrTitle"/>
          </p:nvPr>
        </p:nvSpPr>
        <p:spPr>
          <a:xfrm>
            <a:off x="685800" y="685800"/>
            <a:ext cx="8607960" cy="1262520"/>
          </a:xfrm>
          <a:solidFill>
            <a:srgbClr val="FFFFFF">
              <a:alpha val="0"/>
            </a:srgbClr>
          </a:solidFill>
        </p:spPr>
        <p:txBody>
          <a:bodyPr tIns="0" bIns="0" lIns="0" rIns="0" anchorCtr="0" wrap="square"/>
          <a:lstStyle/>
          <a:p>
            <a:pPr>
              <a:buNone/>
              <a:tabLst/>
            </a:pPr>
            <a:r>
              <a:rPr lang="en-US" smtClean="0" sz="1800">
                <a:latin charset="0" typeface="Arial"/>
              </a:rPr>
              <a:t>Le Martisor</a:t>
            </a:r>
          </a:p>
        </p:txBody>
      </p:sp>
      <p:sp>
        <p:nvSpPr>
          <p:cNvPr id="3" name="TextBox 3"/>
          <p:cNvSpPr/>
          <p:nvPr/>
        </p:nvSpPr>
        <p:spPr>
          <a:xfrm>
            <a:off x="5257800" y="2057400"/>
            <a:ext cx="3657600" cy="403812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p>
          <a:p>
            <a:pPr>
              <a:buNone/>
              <a:tabLst/>
            </a:pPr>
            <a:r>
              <a:rPr lang="en-US" smtClean="0" sz="2800" b="1" kern="0">
                <a:latin charset="0" typeface="Baskerville Bold"/>
              </a:rPr>
              <a:t>Traditionnellement, nous célébrons l'arrivée du printemps le 1er mars... Nous fêtons avec joie le premier jour du printemps qui vient chasser l'hiver. </a:t>
            </a:r>
          </a:p>
        </p:txBody>
      </p:sp>
    </p:spTree>
  </p:cSld>
  <p:clrMapOvr>
    <a:masterClrMapping/>
  </p:clrMapOvr>
</p:sld>
</file>

<file path=ppt/slides/Slide3.xml><?xml version="1.0" encoding="utf-8"?>
<p:sld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
  <p:cSld>
    <p:bg>
      <p:bgPr>
        <a:solidFill>
          <a:srgbClr val="ffffff"/>
        </a:solidFill>
        <a:effectLst/>
      </p:bgPr>
    </p:bg>
    <p:spTree>
      <p:nvGrpSpPr>
        <p:cNvPr id="1" name=""/>
        <p:cNvGrpSpPr/>
        <p:nvPr/>
      </p:nvGrpSpPr>
      <p:grpSpPr>
        <a:xfrm>
          <a:off x="0" y="0"/>
          <a:ext cx="0" cy="0"/>
          <a:chOff x="0" y="0"/>
          <a:chExt cx="0" cy="0"/>
        </a:xfrm>
      </p:grpSpPr>
      <p:sp>
        <p:nvSpPr>
          <p:cNvPr name="Title 1" id="2"/>
          <p:cNvSpPr>
            <a:spLocks noGrp="1"/>
          </p:cNvSpPr>
          <p:nvPr>
            <p:ph type="ctrTitle"/>
          </p:nvPr>
        </p:nvSpPr>
        <p:spPr>
          <a:xfrm>
            <a:off x="740880" y="744480"/>
            <a:ext cx="8607960" cy="1172160"/>
          </a:xfrm>
          <a:solidFill>
            <a:srgbClr val="FFFFFF">
              <a:alpha val="0"/>
            </a:srgbClr>
          </a:solidFill>
        </p:spPr>
        <p:txBody>
          <a:bodyPr tIns="0" bIns="0" lIns="0" rIns="0" anchorCtr="0" wrap="square"/>
          <a:lstStyle/>
          <a:p>
            <a:pPr>
              <a:buNone/>
              <a:tabLst/>
            </a:pPr>
            <a:r>
              <a:rPr lang="en-US" smtClean="0" sz="4400" kern="0">
                <a:latin charset="0" typeface="Arial"/>
              </a:rPr>
              <a:t>	</a:t>
            </a:r>
          </a:p>
        </p:txBody>
      </p:sp>
      <p:sp>
        <p:nvSpPr>
          <p:cNvPr id="2" name="TextBox 2"/>
          <p:cNvSpPr/>
          <p:nvPr/>
        </p:nvSpPr>
        <p:spPr>
          <a:xfrm>
            <a:off x="1143000" y="1410120"/>
            <a:ext cx="3886200" cy="544788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endParaRPr lang="en-US" smtClean="0" sz="2600" b="1" kern="0">
              <a:solidFill>
                <a:srgbClr val="000000"/>
              </a:solidFill>
              <a:latin charset="0" typeface="Baskerville Bold"/>
            </a:endParaRPr>
          </a:p>
          <a:p>
            <a:pPr>
              <a:buNone/>
              <a:tabLst/>
            </a:pPr>
            <a:r>
              <a:rPr lang="en-US" smtClean="0" sz="2600" b="1" kern="0">
                <a:solidFill>
                  <a:srgbClr val="000000"/>
                </a:solidFill>
                <a:latin charset="0" typeface="Baskerville Bold"/>
              </a:rPr>
              <a:t>Un Martisor (diminutif de "martie - mars") est une fine ganse formée de deux fils tressés, l'un blanc et l'autre rouge, auxquels on attache une petite figurine en bois ou en métal (un cœur, une lettre, une fleur, ou un trèfle à quatre feuilles), qui joue le rôle de porte-bonheur.</a:t>
            </a:r>
          </a:p>
        </p:txBody>
      </p:sp>
    </p:spTree>
  </p:cSld>
  <p:clrMapOvr>
    <a:masterClrMapping/>
  </p:clrMapOvr>
</p:sld>
</file>

<file path=ppt/slides/Slide4.xml><?xml version="1.0" encoding="utf-8"?>
<p:sld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
  <p:cSld>
    <p:bg>
      <p:bgPr>
        <a:solidFill>
          <a:srgbClr val="ffffff"/>
        </a:solidFill>
        <a:effectLst/>
      </p:bgPr>
    </p:bg>
    <p:spTree>
      <p:nvGrpSpPr>
        <p:cNvPr id="1" name=""/>
        <p:cNvGrpSpPr/>
        <p:nvPr/>
      </p:nvGrpSpPr>
      <p:grpSpPr>
        <a:xfrm>
          <a:off x="0" y="0"/>
          <a:ext cx="0" cy="0"/>
          <a:chOff x="0" y="0"/>
          <a:chExt cx="0" cy="0"/>
        </a:xfrm>
      </p:grpSpPr>
      <p:sp>
        <p:nvSpPr>
          <p:cNvPr name="Title 1" id="2"/>
          <p:cNvSpPr>
            <a:spLocks noGrp="1"/>
          </p:cNvSpPr>
          <p:nvPr>
            <p:ph type="ctrTitle"/>
          </p:nvPr>
        </p:nvSpPr>
        <p:spPr>
          <a:xfrm>
            <a:off x="764640" y="685800"/>
            <a:ext cx="8607960" cy="1172160"/>
          </a:xfrm>
          <a:solidFill>
            <a:srgbClr val="FFFFFF">
              <a:alpha val="0"/>
            </a:srgbClr>
          </a:solidFill>
        </p:spPr>
        <p:txBody>
          <a:bodyPr tIns="0" bIns="0" lIns="0" rIns="0" anchorCtr="0" wrap="square"/>
          <a:lstStyle/>
          <a:p>
            <a:pPr>
              <a:buNone/>
              <a:tabLst/>
            </a:pPr>
            <a:r>
              <a:rPr lang="en-US" smtClean="0" sz="4400" b="1" kern="0">
                <a:solidFill>
                  <a:srgbClr val="99284C"/>
                </a:solidFill>
                <a:latin charset="0" typeface="Baskerville Bold"/>
              </a:rPr>
              <a:t>Pourquoi le rouge et le blanc ?</a:t>
            </a:r>
          </a:p>
        </p:txBody>
      </p:sp>
      <p:sp>
        <p:nvSpPr>
          <p:cNvPr id="2" name="TextBox 2"/>
          <p:cNvSpPr/>
          <p:nvPr/>
        </p:nvSpPr>
        <p:spPr>
          <a:xfrm>
            <a:off x="685800" y="1600200"/>
            <a:ext cx="8229600" cy="599400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endParaRPr lang="en-US" smtClean="0" sz="2800" kern="0">
              <a:latin charset="0" typeface="Baskerville Bold"/>
            </a:endParaRPr>
          </a:p>
          <a:p>
            <a:pPr>
              <a:buNone/>
              <a:tabLst/>
            </a:pPr>
            <a:r>
              <a:rPr lang="en-US" smtClean="0" sz="2800" kern="0">
                <a:latin charset="0" typeface="Baskerville Bold"/>
              </a:rPr>
              <a:t>Parce que le rouge symbolise l'hiver (peut-être à cause du rougeoiment permanent dans l'âtre) et le blanc est le symbole du renouveau, du printemps.</a:t>
            </a:r>
          </a:p>
          <a:p>
            <a:pPr>
              <a:buNone/>
              <a:tabLst/>
            </a:pPr>
            <a:endParaRPr lang="en-US" smtClean="0" sz="2800" kern="0">
              <a:latin charset="0" typeface="Baskerville Bold"/>
            </a:endParaRPr>
          </a:p>
          <a:p>
            <a:pPr>
              <a:buNone/>
              <a:tabLst/>
            </a:pPr>
            <a:r>
              <a:rPr lang="en-US" smtClean="0" sz="2800" kern="0">
                <a:latin charset="0" typeface="Baskerville Bold"/>
              </a:rPr>
              <a:t>On porte le "Martisor" attaché au revers des vestons ou noué au poignet. On offre d'habitude des "martisor" aux femmes (exception faite dans certaines régions), et des fleurs de printemps (des perce-neige et des violettes) avec le vœu d'avoir un printemps beau et ensoleillé!</a:t>
            </a:r>
          </a:p>
          <a:p>
            <a:pPr>
              <a:buNone/>
              <a:tabLst/>
            </a:pPr>
          </a:p>
        </p:txBody>
      </p:sp>
    </p:spTree>
  </p:cSld>
  <p:clrMapOvr>
    <a:masterClrMapping/>
  </p:clrMapOvr>
</p:sld>
</file>

<file path=ppt/slides/Slide5.xml><?xml version="1.0" encoding="utf-8"?>
<p:sld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
  <p:cSld>
    <p:bg>
      <p:bgPr>
        <a:solidFill>
          <a:srgbClr val="ffffff"/>
        </a:solidFill>
        <a:effectLst/>
      </p:bgPr>
    </p:bg>
    <p:spTree>
      <p:nvGrpSpPr>
        <p:cNvPr id="1" name=""/>
        <p:cNvGrpSpPr/>
        <p:nvPr/>
      </p:nvGrpSpPr>
      <p:grpSpPr>
        <a:xfrm>
          <a:off x="0" y="0"/>
          <a:ext cx="0" cy="0"/>
          <a:chOff x="0" y="0"/>
          <a:chExt cx="0" cy="0"/>
        </a:xfrm>
      </p:grpSpPr>
      <p:sp>
        <p:nvSpPr>
          <p:cNvPr name="Title 1" id="2"/>
          <p:cNvSpPr>
            <a:spLocks noGrp="1"/>
          </p:cNvSpPr>
          <p:nvPr>
            <p:ph type="ctrTitle"/>
          </p:nvPr>
        </p:nvSpPr>
        <p:spPr>
          <a:xfrm>
            <a:off x="740880" y="744480"/>
            <a:ext cx="8607960" cy="1172160"/>
          </a:xfrm>
          <a:solidFill>
            <a:srgbClr val="FFFFFF">
              <a:alpha val="0"/>
            </a:srgbClr>
          </a:solidFill>
        </p:spPr>
        <p:txBody>
          <a:bodyPr tIns="0" bIns="0" lIns="0" rIns="0" anchorCtr="0" wrap="square"/>
          <a:lstStyle/>
          <a:p>
            <a:pPr>
              <a:buNone/>
              <a:tabLst/>
            </a:pPr>
            <a:r>
              <a:rPr lang="en-US" smtClean="0" sz="4400" kern="0">
                <a:solidFill>
                  <a:srgbClr val="99284C"/>
                </a:solidFill>
                <a:latin charset="0" typeface="Baskerville Bold"/>
              </a:rPr>
              <a:t>	</a:t>
            </a:r>
          </a:p>
        </p:txBody>
      </p:sp>
      <p:sp>
        <p:nvSpPr>
          <p:cNvPr id="2" name="TextBox 2"/>
          <p:cNvSpPr/>
          <p:nvPr/>
        </p:nvSpPr>
        <p:spPr>
          <a:xfrm>
            <a:off x="4572000" y="1600200"/>
            <a:ext cx="4800600" cy="492480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p>
          <a:p>
            <a:pPr>
              <a:buNone/>
              <a:tabLst/>
            </a:pPr>
            <a:r>
              <a:rPr lang="en-US" smtClean="0" sz="2400" b="1" kern="0">
                <a:latin charset="0" typeface="Baskerville Bold"/>
              </a:rPr>
              <a:t>De nos jours, tout petit objet suspendu avec un fil rouge et blanc peut être un Martisor. Aux bien-aimées, on offrirait plutôt un bijou qu'une simple amulette. Toute une industrie s'est développée autour des Martisors et les rues piétonnes, tout comme les trottoirs des villes se couvrent, fin février, de stands et de tables où les vendeurs rivalisent de créativité. </a:t>
            </a:r>
          </a:p>
        </p:txBody>
      </p:sp>
    </p:spTree>
  </p:cSld>
  <p:clrMapOvr>
    <a:masterClrMapping/>
  </p:clrMapOvr>
</p:sld>
</file>

<file path=ppt/slides/Slide6.xml><?xml version="1.0" encoding="utf-8"?>
<p:sld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
  <p:cSld>
    <p:bg>
      <p:bgPr>
        <a:solidFill>
          <a:srgbClr val="ffffff"/>
        </a:solidFill>
        <a:effectLst/>
      </p:bgPr>
    </p:bg>
    <p:spTree>
      <p:nvGrpSpPr>
        <p:cNvPr id="1" name=""/>
        <p:cNvGrpSpPr/>
        <p:nvPr/>
      </p:nvGrpSpPr>
      <p:grpSpPr>
        <a:xfrm>
          <a:off x="0" y="0"/>
          <a:ext cx="0" cy="0"/>
          <a:chOff x="0" y="0"/>
          <a:chExt cx="0" cy="0"/>
        </a:xfrm>
      </p:grpSpPr>
      <p:sp>
        <p:nvSpPr>
          <p:cNvPr id="2" name="TextBox 2"/>
          <p:cNvSpPr/>
          <p:nvPr/>
        </p:nvSpPr>
        <p:spPr>
          <a:xfrm>
            <a:off x="228600" y="685800"/>
            <a:ext cx="9372600" cy="6400800"/>
          </a:xfrm>
          <a:prstGeom prst="rect">
            <a:avLst/>
          </a:prstGeom>
          <a:noFill/>
          <a:ln w="0">
            <a:noFill/>
          </a:ln>
        </p:spPr>
        <p:style>
          <a:lnRef idx="2">
            <a:schemeClr val="dk1"/>
          </a:lnRef>
          <a:fillRef idx="1">
            <a:srgbClr val="99ccff">
              <a:shade val="25000"/>
            </a:srgbClr>
          </a:fillRef>
          <a:effectRef idx="0">
            <a:schemeClr val="accent1"/>
          </a:effectRef>
          <a:fontRef idx="minor">
            <a:schemeClr val="dk1"/>
          </a:fontRef>
        </p:style>
        <p:txBody>
          <a:bodyPr/>
          <a:p>
            <a:pPr>
              <a:buNone/>
              <a:tabLst/>
            </a:pPr>
            <a:r>
              <a:rPr lang="en-US" smtClean="0" sz="4000" kern="0">
                <a:latin charset="0" typeface="Baskerville Bold"/>
              </a:rPr>
              <a:t>	</a:t>
            </a:r>
          </a:p>
          <a:p>
            <a:pPr>
              <a:buNone/>
              <a:tabLst/>
            </a:pPr>
            <a:r>
              <a:rPr lang="en-US" smtClean="0" sz="4000" kern="0">
                <a:solidFill>
                  <a:srgbClr val="280099"/>
                </a:solidFill>
                <a:latin charset="0" typeface="Baskerville Bold"/>
              </a:rPr>
              <a:t/>
            </a:r>
          </a:p>
          <a:p>
            <a:pPr>
              <a:buNone/>
              <a:tabLst/>
            </a:pPr>
            <a:r>
              <a:rPr lang="en-US" smtClean="0" sz="2800" b="1" kern="0">
                <a:solidFill>
                  <a:srgbClr val="000000"/>
                </a:solidFill>
                <a:latin charset="0" typeface="Baskerville Bold"/>
              </a:rPr>
              <a:t>Il s'agit d'une tradition spécifique aux Roumains qui est de toute évidence liée d'agriculture. Le premier mars représentait le retour du printemps, qui correspondait au nouvel an, chez les Romains.Mars était le protecteur des champs , un dieu de la renaissance de la nature. Chez les Thraces, dont les Daces faisaient partie, les attributs de mars étaient considéré lié à la terre mère et à la végétation. Les fêtes du printemps, des fleurs et de la fécondité de la nature lui étaient consacrées.</a:t>
            </a:r>
          </a:p>
          <a:p>
            <a:pPr>
              <a:buNone/>
              <a:tabLst/>
            </a:pPr>
            <a:endParaRPr lang="en-US" smtClean="0" sz="2800" b="1" kern="0">
              <a:solidFill>
                <a:srgbClr val="FFFF99"/>
              </a:solidFill>
              <a:latin charset="0" typeface="Baskerville Bold"/>
            </a:endParaRPr>
          </a:p>
        </p:txBody>
      </p:sp>
    </p:spTree>
  </p:cSld>
  <p:clrMapOvr>
    <a:masterClrMapping/>
  </p:clrMapOvr>
</p:sld>
</file>

<file path=ppt/slides/Slide7.xml><?xml version="1.0" encoding="utf-8"?>
<p:sld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
  <p:cSld>
    <p:bg>
      <p:bgPr>
        <a:solidFill>
          <a:srgbClr val="ffffff"/>
        </a:solidFill>
        <a:effectLst/>
      </p:bgPr>
    </p:bg>
    <p:spTree>
      <p:nvGrpSpPr>
        <p:cNvPr id="1" name=""/>
        <p:cNvGrpSpPr/>
        <p:nvPr/>
      </p:nvGrpSpPr>
      <p:grpSpPr>
        <a:xfrm>
          <a:off x="0" y="0"/>
          <a:ext cx="0" cy="0"/>
          <a:chOff x="0" y="0"/>
          <a:chExt cx="0" cy="0"/>
        </a:xfrm>
      </p:grpSpPr>
      <p:sp>
        <p:nvSpPr>
          <p:cNvPr name="Title 1" id="2"/>
          <p:cNvSpPr>
            <a:spLocks noGrp="1"/>
          </p:cNvSpPr>
          <p:nvPr>
            <p:ph type="ctrTitle"/>
          </p:nvPr>
        </p:nvSpPr>
        <p:spPr>
          <a:xfrm>
            <a:off x="740880" y="744480"/>
            <a:ext cx="8607960" cy="1172160"/>
          </a:xfrm>
          <a:solidFill>
            <a:srgbClr val="FFFFFF">
              <a:alpha val="0"/>
            </a:srgbClr>
          </a:solidFill>
        </p:spPr>
        <p:txBody>
          <a:bodyPr tIns="0" bIns="0" lIns="0" rIns="0" anchorCtr="0" wrap="square"/>
          <a:lstStyle/>
          <a:p>
            <a:pPr indent="-360000" marL="360000">
              <a:buNone/>
              <a:tabLst/>
            </a:pPr>
            <a:r>
              <a:rPr lang="en-US" smtClean="0" sz="1800">
                <a:latin charset="0" typeface="Arial"/>
              </a:rPr>
              <a:t>1er mars – esprit roumain</a:t>
            </a:r>
          </a:p>
        </p:txBody>
      </p:sp>
      <p:sp>
        <p:nvSpPr>
          <p:cNvPr id="2" name="TextBox 2"/>
          <p:cNvSpPr/>
          <p:nvPr/>
        </p:nvSpPr>
        <p:spPr>
          <a:xfrm>
            <a:off x="1371600" y="2514600"/>
            <a:ext cx="5486400" cy="42876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endParaRPr lang="en-US" smtClean="0" sz="1800">
              <a:latin charset="0" typeface="Arial"/>
            </a:endParaRPr>
          </a:p>
        </p:txBody>
      </p:sp>
      <p:sp>
        <p:nvSpPr>
          <p:cNvPr id="3" name="TextBox 3"/>
          <p:cNvSpPr/>
          <p:nvPr/>
        </p:nvSpPr>
        <p:spPr>
          <a:xfrm>
            <a:off x="685800" y="2566440"/>
            <a:ext cx="8458200" cy="3782160"/>
          </a:xfrm>
          <a:prstGeom prst="rect">
            <a:avLst/>
          </a:prstGeom>
          <a:noFill/>
          <a:ln w="0">
            <a:noFill/>
          </a:ln>
        </p:spPr>
        <p:style>
          <a:lnRef idx="2">
            <a:schemeClr val="dk1"/>
          </a:lnRef>
          <a:fillRef idx="1">
            <a:srgbClr val="99ccff"/>
          </a:fillRef>
          <a:effectRef idx="0">
            <a:schemeClr val="accent1"/>
          </a:effectRef>
          <a:fontRef idx="minor">
            <a:schemeClr val="dk1"/>
          </a:fontRef>
        </p:style>
        <p:txBody>
          <a:bodyPr/>
          <a:p>
            <a:pPr>
              <a:buNone/>
              <a:tabLst/>
            </a:pPr>
            <a:r>
              <a:rPr lang="en-US" smtClean="0" sz="3600" b="1" kern="0">
                <a:latin charset="0" typeface="Baskerville Bold"/>
              </a:rPr>
              <a:t>1er mars est ma fête préférée parce que la nature prend la couleur. Il symbolise la renaissance et le printemps. Aussi cette fete est unique et traditionnelle roumaine. Elle nous caractérise par l'optimisme,l'espoir et notre esprit.</a:t>
            </a:r>
          </a:p>
        </p:txBody>
      </p:sp>
    </p:spTree>
  </p:cSld>
  <p:clrMapOvr>
    <a:masterClrMapping/>
  </p:clrMapOvr>
</p:sld>
</file>

<file path=ppt/slides/_rels/Slide1.xml.rels>&#65279;<?xml version="1.0" encoding="utf-8"?><Relationships xmlns="http://schemas.openxmlformats.org/package/2006/relationships"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Relationship Id="rId1" Type="http://schemas.openxmlformats.org/officeDocument/2006/relationships/slideLayout" Target="../slideLayouts/slideLayout4.xml" /></Relationships>
</file>

<file path=ppt/slides/_rels/Slide2.xml.rels>&#65279;<?xml version="1.0" encoding="utf-8"?><Relationships xmlns="http://schemas.openxmlformats.org/package/2006/relationships"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Relationship Id="rId1" Type="http://schemas.openxmlformats.org/officeDocument/2006/relationships/slideLayout" Target="../slideLayouts/slideLayout4.xml" /></Relationships>
</file>

<file path=ppt/slides/_rels/Slide3.xml.rels>&#65279;<?xml version="1.0" encoding="utf-8"?><Relationships xmlns="http://schemas.openxmlformats.org/package/2006/relationships"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Relationship Id="rId1" Type="http://schemas.openxmlformats.org/officeDocument/2006/relationships/slideLayout" Target="../slideLayouts/slideLayout4.xml" /></Relationships>
</file>

<file path=ppt/slides/_rels/Slide4.xml.rels>&#65279;<?xml version="1.0" encoding="utf-8"?><Relationships xmlns="http://schemas.openxmlformats.org/package/2006/relationships"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Relationship Id="rId1" Type="http://schemas.openxmlformats.org/officeDocument/2006/relationships/slideLayout" Target="../slideLayouts/slideLayout4.xml" /></Relationships>
</file>

<file path=ppt/slides/_rels/Slide5.xml.rels>&#65279;<?xml version="1.0" encoding="utf-8"?><Relationships xmlns="http://schemas.openxmlformats.org/package/2006/relationships"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Relationship Id="rId1" Type="http://schemas.openxmlformats.org/officeDocument/2006/relationships/slideLayout" Target="../slideLayouts/slideLayout4.xml" /></Relationships>
</file>

<file path=ppt/slides/_rels/Slide6.xml.rels>&#65279;<?xml version="1.0" encoding="utf-8"?><Relationships xmlns="http://schemas.openxmlformats.org/package/2006/relationships"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Relationship Id="rId1" Type="http://schemas.openxmlformats.org/officeDocument/2006/relationships/slideLayout" Target="../slideLayouts/slideLayout4.xml" /></Relationships>
</file>

<file path=ppt/slides/_rels/Slide7.xml.rels>&#65279;<?xml version="1.0" encoding="utf-8"?><Relationships xmlns="http://schemas.openxmlformats.org/package/2006/relationships" xmlns:p="http://schemas.openxmlformats.org/presentationml/2006/main" xmlns:script="urn:oasis:names:tc:opendocument:xmlns:script:1.0" xmlns:r="http://schemas.openxmlformats.org/officeDocument/2006/relationships" xmlns:fo="urn:oasis:names:tc:opendocument:xmlns:xsl-fo-compatible:1.0" xmlns:svg="urn:oasis:names:tc:opendocument:xmlns:svg-compatible:1.0" xmlns:a="http://schemas.openxmlformats.org/drawingml/2006/main" xmlns:presentation="urn:oasis:names:tc:opendocument:xmlns:presentation:1.0" xmlns:xlink="http://www.w3.org/1999/xlink"><Relationship Id="rId1" Type="http://schemas.openxmlformats.org/officeDocument/2006/relationships/slideLayout" Target="../slideLayouts/slideLayout4.xml" /></Relationships>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MS P????"/>
        <a:font script="Hang" typeface="?? ??"/>
        <a:font script="Hans" typeface="??"/>
        <a:font script="Hant" typeface="????"/>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MS P????"/>
        <a:font script="Hang" typeface="?? ??"/>
        <a:font script="Hans" typeface="??"/>
        <a:font script="Hant" typeface="????"/>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xmlns:dc="http://purl.org/dc/elements/1.1/">
  <TotalTime>0</TotalTime>
  <Words>3</Words>
  <Application>Microsoft Office PowerPoint</Application>
  <PresentationFormat>On-screen Show (4:3)</PresentationFormat>
  <Paragraphs>2</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Title</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xsi="http://www.w3.org/2001/XMLSchema-instance" xmlns:dcterms="http://purl.org/dc/terms/" xmlns:dc="http://purl.org/dc/elements/1.1/" xmlns:dcmitype="http://purl.org/dc/dcmitype/">
  <dc:title>Title</dc:title>
  <dc:creator/>
  <cp:lastModifiedBy>pradeep.n</cp:lastModifiedBy>
  <cp:revision>1</cp:revision>
  <dcterms:created xsi:type="dcterms:W3CDTF">2006-08-16T00:00:00Z</dcterms:created>
  <dcterms:modified xsi:type="dcterms:W3CDTF">2007-04-05T10:53:16Z</dcterms:modified>
</cp:coreProperties>
</file>